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3" r:id="rId3"/>
    <p:sldId id="261" r:id="rId4"/>
    <p:sldId id="262" r:id="rId5"/>
    <p:sldId id="259" r:id="rId6"/>
    <p:sldId id="258" r:id="rId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22AB9427-774E-48F8-A85D-28299380B7A5}" type="datetimeFigureOut">
              <a:rPr lang="cs-CZ" smtClean="0"/>
              <a:t>24.09.2021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2AB9427-774E-48F8-A85D-28299380B7A5}" type="datetimeFigureOut">
              <a:rPr lang="cs-CZ" smtClean="0"/>
              <a:t>24.09.2021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2AB9427-774E-48F8-A85D-28299380B7A5}" type="datetimeFigureOut">
              <a:rPr lang="cs-CZ" smtClean="0"/>
              <a:t>24.09.2021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2AB9427-774E-48F8-A85D-28299380B7A5}" type="datetimeFigureOut">
              <a:rPr lang="cs-CZ" smtClean="0"/>
              <a:t>24.09.2021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22AB9427-774E-48F8-A85D-28299380B7A5}" type="datetimeFigureOut">
              <a:rPr lang="cs-CZ" smtClean="0"/>
              <a:t>24.09.2021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2AB9427-774E-48F8-A85D-28299380B7A5}" type="datetimeFigureOut">
              <a:rPr lang="cs-CZ" smtClean="0"/>
              <a:t>24.09.2021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2AB9427-774E-48F8-A85D-28299380B7A5}" type="datetimeFigureOut">
              <a:rPr lang="cs-CZ" smtClean="0"/>
              <a:t>24.09.2021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22AB9427-774E-48F8-A85D-28299380B7A5}" type="datetimeFigureOut">
              <a:rPr lang="cs-CZ" smtClean="0"/>
              <a:t>24.09.2021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2AB9427-774E-48F8-A85D-28299380B7A5}" type="datetimeFigureOut">
              <a:rPr lang="cs-CZ" smtClean="0"/>
              <a:t>24.09.2021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22AB9427-774E-48F8-A85D-28299380B7A5}" type="datetimeFigureOut">
              <a:rPr lang="cs-CZ" smtClean="0"/>
              <a:t>24.09.2021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22AB9427-774E-48F8-A85D-28299380B7A5}" type="datetimeFigureOut">
              <a:rPr lang="cs-CZ" smtClean="0"/>
              <a:t>24.09.2021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97A86CF-DAA6-4E60-9A5F-33F47EB92DDE}"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B9427-774E-48F8-A85D-28299380B7A5}" type="datetimeFigureOut">
              <a:rPr lang="cs-CZ" smtClean="0"/>
              <a:t>24.09.2021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A86CF-DAA6-4E60-9A5F-33F47EB92DDE}"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dborné učiliště Chroustovice – TECHNOhrátky"/>
          <p:cNvPicPr>
            <a:picLocks noChangeAspect="1" noChangeArrowheads="1"/>
          </p:cNvPicPr>
          <p:nvPr/>
        </p:nvPicPr>
        <p:blipFill>
          <a:blip r:embed="rId2" cstate="print"/>
          <a:srcRect/>
          <a:stretch>
            <a:fillRect/>
          </a:stretch>
        </p:blipFill>
        <p:spPr bwMode="auto">
          <a:xfrm>
            <a:off x="0" y="494928"/>
            <a:ext cx="8802216" cy="2934072"/>
          </a:xfrm>
          <a:prstGeom prst="rect">
            <a:avLst/>
          </a:prstGeom>
          <a:noFill/>
        </p:spPr>
      </p:pic>
      <p:sp>
        <p:nvSpPr>
          <p:cNvPr id="2" name="TextovéPole 1">
            <a:extLst>
              <a:ext uri="{FF2B5EF4-FFF2-40B4-BE49-F238E27FC236}">
                <a16:creationId xmlns:a16="http://schemas.microsoft.com/office/drawing/2014/main" id="{5B1FB767-19D4-412A-B74A-D1318AD27C94}"/>
              </a:ext>
            </a:extLst>
          </p:cNvPr>
          <p:cNvSpPr txBox="1"/>
          <p:nvPr/>
        </p:nvSpPr>
        <p:spPr>
          <a:xfrm>
            <a:off x="3131840" y="4005064"/>
            <a:ext cx="4320480" cy="830997"/>
          </a:xfrm>
          <a:prstGeom prst="rect">
            <a:avLst/>
          </a:prstGeom>
          <a:noFill/>
        </p:spPr>
        <p:txBody>
          <a:bodyPr wrap="square" rtlCol="0">
            <a:spAutoFit/>
          </a:bodyPr>
          <a:lstStyle/>
          <a:p>
            <a:r>
              <a:rPr lang="cs-CZ" sz="4800" dirty="0"/>
              <a:t>22.9. Králíky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5085C1A-5805-4055-8F49-10F19A2CE56B}"/>
              </a:ext>
            </a:extLst>
          </p:cNvPr>
          <p:cNvSpPr txBox="1"/>
          <p:nvPr/>
        </p:nvSpPr>
        <p:spPr>
          <a:xfrm>
            <a:off x="4114800" y="2968283"/>
            <a:ext cx="914400" cy="914400"/>
          </a:xfrm>
          <a:prstGeom prst="rect">
            <a:avLst/>
          </a:prstGeom>
          <a:noFill/>
          <a:ln>
            <a:solidFill>
              <a:schemeClr val="accent1"/>
            </a:solidFill>
          </a:ln>
        </p:spPr>
        <p:txBody>
          <a:bodyPr wrap="square" rtlCol="0">
            <a:spAutoFit/>
          </a:bodyPr>
          <a:lstStyle/>
          <a:p>
            <a:endParaRPr lang="cs-CZ" dirty="0"/>
          </a:p>
        </p:txBody>
      </p:sp>
      <p:sp>
        <p:nvSpPr>
          <p:cNvPr id="3" name="TextovéPole 2">
            <a:extLst>
              <a:ext uri="{FF2B5EF4-FFF2-40B4-BE49-F238E27FC236}">
                <a16:creationId xmlns:a16="http://schemas.microsoft.com/office/drawing/2014/main" id="{D9BB03CF-2015-445E-BD7E-53798E2D37A4}"/>
              </a:ext>
            </a:extLst>
          </p:cNvPr>
          <p:cNvSpPr txBox="1"/>
          <p:nvPr/>
        </p:nvSpPr>
        <p:spPr>
          <a:xfrm>
            <a:off x="827584" y="620688"/>
            <a:ext cx="7920880" cy="6001643"/>
          </a:xfrm>
          <a:prstGeom prst="rect">
            <a:avLst/>
          </a:prstGeom>
          <a:noFill/>
        </p:spPr>
        <p:txBody>
          <a:bodyPr wrap="square" rtlCol="0">
            <a:spAutoFit/>
          </a:bodyPr>
          <a:lstStyle/>
          <a:p>
            <a:r>
              <a:rPr lang="cs-CZ" sz="2400" dirty="0"/>
              <a:t>Akce se zúčastnili žáci, kteří si v osmé a deváté třídě vybrali volitelný předmět Technické činnosti. Na učilišti v Králíkách postupně prošli odbornými dílnami s ukázkami výuky a praktických činností. Zájemci z řad žáků si mohli i vyzkoušet prakticky např. svařování, řezání plamenem, výměnu kola na autě, kování, první pomoc, soustružení apod. Po počátečním ostychu se postupně všichni zapojili a každý si vyzkoušel alespoň jednu věc. Někteří si dokonce vyrobili svůj vlastní hlavolam. Někdy nám bohužel nestačil ani čas, abychom všichni vystřídali. Na závěr se konal tzv. „kralický piknik“, kdy každý účastník dostal k obědu teplou klobásu, pití a zmrzlinu. </a:t>
            </a:r>
          </a:p>
          <a:p>
            <a:endParaRPr lang="cs-CZ" sz="2400" dirty="0"/>
          </a:p>
          <a:p>
            <a:r>
              <a:rPr lang="cs-CZ" sz="2400" dirty="0"/>
              <a:t>Děkujeme všem žákům za aktivní přístup a tvorbu následné prezentace.	                         M. Hřebíčková, B. </a:t>
            </a:r>
            <a:r>
              <a:rPr lang="cs-CZ" sz="2400" dirty="0" err="1"/>
              <a:t>Haltmarová</a:t>
            </a:r>
            <a:endParaRPr lang="cs-CZ" sz="2400" dirty="0"/>
          </a:p>
          <a:p>
            <a:endParaRPr lang="cs-CZ" sz="2400" dirty="0"/>
          </a:p>
          <a:p>
            <a:r>
              <a:rPr lang="cs-CZ" sz="2400" dirty="0"/>
              <a:t>PS: Mít na rukách policejní pouta nebylo </a:t>
            </a:r>
            <a:r>
              <a:rPr lang="cs-CZ" sz="2400"/>
              <a:t>nic příjemného.</a:t>
            </a:r>
            <a:endParaRPr lang="cs-CZ" sz="2400" dirty="0"/>
          </a:p>
        </p:txBody>
      </p:sp>
    </p:spTree>
    <p:extLst>
      <p:ext uri="{BB962C8B-B14F-4D97-AF65-F5344CB8AC3E}">
        <p14:creationId xmlns:p14="http://schemas.microsoft.com/office/powerpoint/2010/main" val="318347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60648"/>
            <a:ext cx="8229600" cy="1143000"/>
          </a:xfrm>
          <a:solidFill>
            <a:schemeClr val="tx1">
              <a:lumMod val="50000"/>
              <a:lumOff val="50000"/>
            </a:schemeClr>
          </a:solidFill>
        </p:spPr>
        <p:txBody>
          <a:bodyPr/>
          <a:lstStyle/>
          <a:p>
            <a:r>
              <a:rPr lang="cs-CZ" dirty="0"/>
              <a:t>KOVÁŘSTVÍ</a:t>
            </a:r>
          </a:p>
        </p:txBody>
      </p:sp>
      <p:sp>
        <p:nvSpPr>
          <p:cNvPr id="3" name="Zástupný symbol pro obsah 2"/>
          <p:cNvSpPr>
            <a:spLocks noGrp="1"/>
          </p:cNvSpPr>
          <p:nvPr>
            <p:ph sz="half" idx="1"/>
          </p:nvPr>
        </p:nvSpPr>
        <p:spPr/>
        <p:txBody>
          <a:bodyPr/>
          <a:lstStyle/>
          <a:p>
            <a:pPr>
              <a:buNone/>
            </a:pPr>
            <a:r>
              <a:rPr lang="cs-CZ" dirty="0"/>
              <a:t>    Vyzkoušeli jsme si, jaké je to kovat </a:t>
            </a:r>
            <a:r>
              <a:rPr lang="cs-CZ" dirty="0" err="1"/>
              <a:t>roxor</a:t>
            </a:r>
            <a:r>
              <a:rPr lang="cs-CZ" dirty="0"/>
              <a:t>. Napřed jsme materiál rozehřáli ve výhni, poté se to dalo na kovadlinu a kovali jsme…</a:t>
            </a:r>
          </a:p>
        </p:txBody>
      </p:sp>
      <p:pic>
        <p:nvPicPr>
          <p:cNvPr id="7" name="Zástupný symbol pro obsah 6" descr="kovář 1.jpg"/>
          <p:cNvPicPr>
            <a:picLocks noGrp="1" noChangeAspect="1"/>
          </p:cNvPicPr>
          <p:nvPr>
            <p:ph sz="half" idx="2"/>
          </p:nvPr>
        </p:nvPicPr>
        <p:blipFill>
          <a:blip r:embed="rId2" cstate="print"/>
          <a:stretch>
            <a:fillRect/>
          </a:stretch>
        </p:blipFill>
        <p:spPr>
          <a:xfrm>
            <a:off x="4648200" y="2348706"/>
            <a:ext cx="4038600" cy="30289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75000"/>
            </a:schemeClr>
          </a:solidFill>
        </p:spPr>
        <p:txBody>
          <a:bodyPr/>
          <a:lstStyle/>
          <a:p>
            <a:r>
              <a:rPr lang="cs-CZ" dirty="0"/>
              <a:t>AUTOŠKOLA</a:t>
            </a:r>
          </a:p>
        </p:txBody>
      </p:sp>
      <p:sp>
        <p:nvSpPr>
          <p:cNvPr id="3" name="Zástupný symbol pro obsah 2"/>
          <p:cNvSpPr>
            <a:spLocks noGrp="1"/>
          </p:cNvSpPr>
          <p:nvPr>
            <p:ph sz="half" idx="1"/>
          </p:nvPr>
        </p:nvSpPr>
        <p:spPr/>
        <p:txBody>
          <a:bodyPr/>
          <a:lstStyle/>
          <a:p>
            <a:r>
              <a:rPr lang="cs-CZ" dirty="0"/>
              <a:t>V autoškole jsme si zopakovali značky, dopravní předpisy, jak se chovat na silnici s kolem a spoustu užitečných věcí.</a:t>
            </a:r>
          </a:p>
        </p:txBody>
      </p:sp>
      <p:pic>
        <p:nvPicPr>
          <p:cNvPr id="5" name="Zástupný symbol pro obsah 4" descr="auta_galerie.jpg"/>
          <p:cNvPicPr>
            <a:picLocks noGrp="1" noChangeAspect="1"/>
          </p:cNvPicPr>
          <p:nvPr>
            <p:ph sz="half" idx="2"/>
          </p:nvPr>
        </p:nvPicPr>
        <p:blipFill>
          <a:blip r:embed="rId2" cstate="print"/>
          <a:stretch>
            <a:fillRect/>
          </a:stretch>
        </p:blipFill>
        <p:spPr>
          <a:xfrm>
            <a:off x="4648200" y="2516308"/>
            <a:ext cx="4038600" cy="269374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tx2">
              <a:lumMod val="60000"/>
              <a:lumOff val="40000"/>
            </a:schemeClr>
          </a:solidFill>
        </p:spPr>
        <p:txBody>
          <a:bodyPr/>
          <a:lstStyle/>
          <a:p>
            <a:r>
              <a:rPr lang="cs-CZ" dirty="0"/>
              <a:t>POLICIE</a:t>
            </a:r>
          </a:p>
        </p:txBody>
      </p:sp>
      <p:sp>
        <p:nvSpPr>
          <p:cNvPr id="3" name="Zástupný symbol pro obsah 2"/>
          <p:cNvSpPr>
            <a:spLocks noGrp="1"/>
          </p:cNvSpPr>
          <p:nvPr>
            <p:ph sz="half" idx="1"/>
          </p:nvPr>
        </p:nvSpPr>
        <p:spPr/>
        <p:txBody>
          <a:bodyPr/>
          <a:lstStyle/>
          <a:p>
            <a:pPr lvl="1">
              <a:buNone/>
            </a:pPr>
            <a:r>
              <a:rPr lang="cs-CZ" dirty="0"/>
              <a:t>    U policistů jsme si vyzkoušeli, jaké je to být policista. Měli jsme policejní štít i helmu, prohlédli jsme si zbraň a zkusili měřit policejním radarem.</a:t>
            </a:r>
          </a:p>
        </p:txBody>
      </p:sp>
      <p:pic>
        <p:nvPicPr>
          <p:cNvPr id="5" name="Zástupný symbol pro obsah 4" descr="242578290_6064248100313668_7209695450537155996_n.jpg"/>
          <p:cNvPicPr>
            <a:picLocks noGrp="1" noChangeAspect="1"/>
          </p:cNvPicPr>
          <p:nvPr>
            <p:ph sz="half" idx="2"/>
          </p:nvPr>
        </p:nvPicPr>
        <p:blipFill>
          <a:blip r:embed="rId2" cstate="print"/>
          <a:stretch>
            <a:fillRect/>
          </a:stretch>
        </p:blipFill>
        <p:spPr>
          <a:xfrm>
            <a:off x="4648200" y="2348706"/>
            <a:ext cx="4038600" cy="30289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tx1"/>
          </a:solidFill>
        </p:spPr>
        <p:txBody>
          <a:bodyPr/>
          <a:lstStyle/>
          <a:p>
            <a:r>
              <a:rPr lang="cs-CZ" dirty="0">
                <a:solidFill>
                  <a:srgbClr val="C00000"/>
                </a:solidFill>
              </a:rPr>
              <a:t>HASIČI</a:t>
            </a:r>
            <a:r>
              <a:rPr lang="cs-CZ" dirty="0"/>
              <a:t>/</a:t>
            </a:r>
            <a:r>
              <a:rPr lang="cs-CZ" dirty="0">
                <a:solidFill>
                  <a:srgbClr val="FFFF00"/>
                </a:solidFill>
              </a:rPr>
              <a:t>ZÁCHRANKA</a:t>
            </a:r>
          </a:p>
        </p:txBody>
      </p:sp>
      <p:pic>
        <p:nvPicPr>
          <p:cNvPr id="7" name="Zástupný symbol pro obsah 6" descr="PO.jpg"/>
          <p:cNvPicPr>
            <a:picLocks noGrp="1" noChangeAspect="1"/>
          </p:cNvPicPr>
          <p:nvPr>
            <p:ph sz="half" idx="2"/>
          </p:nvPr>
        </p:nvPicPr>
        <p:blipFill>
          <a:blip r:embed="rId2" cstate="print"/>
          <a:stretch>
            <a:fillRect/>
          </a:stretch>
        </p:blipFill>
        <p:spPr>
          <a:xfrm>
            <a:off x="4648200" y="2348706"/>
            <a:ext cx="4038600" cy="3028950"/>
          </a:xfrm>
        </p:spPr>
      </p:pic>
      <p:pic>
        <p:nvPicPr>
          <p:cNvPr id="9" name="Zástupný symbol pro obsah 8" descr="2.jpg"/>
          <p:cNvPicPr>
            <a:picLocks noGrp="1" noChangeAspect="1"/>
          </p:cNvPicPr>
          <p:nvPr>
            <p:ph sz="half" idx="1"/>
          </p:nvPr>
        </p:nvPicPr>
        <p:blipFill>
          <a:blip r:embed="rId3" cstate="print"/>
          <a:stretch>
            <a:fillRect/>
          </a:stretch>
        </p:blipFill>
        <p:spPr>
          <a:xfrm>
            <a:off x="457200" y="2348706"/>
            <a:ext cx="4038600" cy="3028950"/>
          </a:xfrm>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239</Words>
  <Application>Microsoft Office PowerPoint</Application>
  <PresentationFormat>Předvádění na obrazovce (4:3)</PresentationFormat>
  <Paragraphs>13</Paragraphs>
  <Slides>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vt:i4>
      </vt:variant>
    </vt:vector>
  </HeadingPairs>
  <TitlesOfParts>
    <vt:vector size="9" baseType="lpstr">
      <vt:lpstr>Arial</vt:lpstr>
      <vt:lpstr>Calibri</vt:lpstr>
      <vt:lpstr>Motiv sady Office</vt:lpstr>
      <vt:lpstr>Prezentace aplikace PowerPoint</vt:lpstr>
      <vt:lpstr>Prezentace aplikace PowerPoint</vt:lpstr>
      <vt:lpstr>KOVÁŘSTVÍ</vt:lpstr>
      <vt:lpstr>AUTOŠKOLA</vt:lpstr>
      <vt:lpstr>POLICIE</vt:lpstr>
      <vt:lpstr>HASIČI/ZÁCHRANKA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bartasek.dominik2020</dc:creator>
  <cp:lastModifiedBy>mhrebickova</cp:lastModifiedBy>
  <cp:revision>7</cp:revision>
  <dcterms:created xsi:type="dcterms:W3CDTF">2021-09-24T09:15:28Z</dcterms:created>
  <dcterms:modified xsi:type="dcterms:W3CDTF">2021-09-24T18:45:02Z</dcterms:modified>
</cp:coreProperties>
</file>